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5" r:id="rId4"/>
    <p:sldId id="259" r:id="rId5"/>
    <p:sldId id="261" r:id="rId6"/>
    <p:sldId id="262" r:id="rId7"/>
    <p:sldId id="266" r:id="rId8"/>
    <p:sldId id="267" r:id="rId9"/>
    <p:sldId id="268" r:id="rId10"/>
    <p:sldId id="260" r:id="rId11"/>
    <p:sldId id="281" r:id="rId12"/>
    <p:sldId id="263" r:id="rId13"/>
    <p:sldId id="274" r:id="rId14"/>
    <p:sldId id="271" r:id="rId15"/>
    <p:sldId id="272" r:id="rId16"/>
    <p:sldId id="273" r:id="rId17"/>
    <p:sldId id="276" r:id="rId18"/>
    <p:sldId id="275" r:id="rId19"/>
    <p:sldId id="277" r:id="rId20"/>
    <p:sldId id="278" r:id="rId21"/>
    <p:sldId id="279" r:id="rId22"/>
    <p:sldId id="280" r:id="rId23"/>
    <p:sldId id="264" r:id="rId24"/>
    <p:sldId id="269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5"/>
    <a:srgbClr val="E6E6E6"/>
    <a:srgbClr val="7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" y="1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63C-8BFB-499F-B78C-9AC5C5836846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F22E4-8D27-480D-BD91-BF60884B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7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Yoon-</a:t>
            </a:r>
            <a:r>
              <a:rPr lang="en-US" dirty="0" err="1"/>
              <a:t>gu</a:t>
            </a:r>
            <a:r>
              <a:rPr lang="en-US" dirty="0"/>
              <a:t> Hwang</a:t>
            </a:r>
          </a:p>
        </p:txBody>
      </p:sp>
      <p:pic>
        <p:nvPicPr>
          <p:cNvPr id="1028" name="Picture 4" descr="https://i.ytimg.com/vi/oZikw5k_2FM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" b="28464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9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47260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tf.placeholder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tf.nn.softmax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tf.matmul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W) + b)</a:t>
            </a:r>
          </a:p>
        </p:txBody>
      </p:sp>
      <p:pic>
        <p:nvPicPr>
          <p:cNvPr id="4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7" y="3799116"/>
            <a:ext cx="9160030" cy="22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1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Linear regression </a:t>
            </a:r>
          </a:p>
          <a:p>
            <a:pPr algn="ctr"/>
            <a:r>
              <a:rPr lang="en-US" sz="7200" dirty="0"/>
              <a:t>Demo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3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Convolutionary</a:t>
            </a:r>
            <a:r>
              <a:rPr lang="en-US" dirty="0"/>
              <a:t>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pbs.twimg.com/media/Cw9asbeUQAETYoC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8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We</a:t>
            </a:r>
            <a:r>
              <a:rPr lang="en-US" sz="3600" dirty="0"/>
              <a:t> have to DESIGN filters to get features!</a:t>
            </a:r>
          </a:p>
        </p:txBody>
      </p:sp>
    </p:spTree>
    <p:extLst>
      <p:ext uri="{BB962C8B-B14F-4D97-AF65-F5344CB8AC3E}">
        <p14:creationId xmlns:p14="http://schemas.microsoft.com/office/powerpoint/2010/main" val="30448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extractions by Convolution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64394" y="1890512"/>
          <a:ext cx="2039571" cy="1979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277045667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1654076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79389271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020523270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2610040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292597481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4293584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406396549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850646124"/>
                    </a:ext>
                  </a:extLst>
                </a:gridCol>
              </a:tblGrid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42479133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74162956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639608712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6095302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205095574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97547665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77032423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76632920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8676564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13215" y="1890511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722" t="8878" r="27979" b="12751"/>
          <a:stretch/>
        </p:blipFill>
        <p:spPr>
          <a:xfrm>
            <a:off x="558631" y="2084832"/>
            <a:ext cx="3028123" cy="44494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1258955" y="2192968"/>
            <a:ext cx="609065" cy="556858"/>
            <a:chOff x="1258955" y="2192968"/>
            <a:chExt cx="609065" cy="556858"/>
          </a:xfrm>
        </p:grpSpPr>
        <p:sp>
          <p:nvSpPr>
            <p:cNvPr id="9" name="Rectangle 8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>
            <a:off x="1863591" y="2467897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2897904" y="3122109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010817" y="2188020"/>
            <a:ext cx="609065" cy="556858"/>
            <a:chOff x="1258955" y="2192968"/>
            <a:chExt cx="609065" cy="556858"/>
          </a:xfrm>
        </p:grpSpPr>
        <p:sp>
          <p:nvSpPr>
            <p:cNvPr id="20" name="Rectangle 19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02321" y="1890512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1027" name="Picture 1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43" y="3708376"/>
            <a:ext cx="8726557" cy="33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7328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3614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9900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1434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4711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7988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423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  <a:p>
            <a:pPr algn="ctr"/>
            <a:r>
              <a:rPr lang="en-US" dirty="0"/>
              <a:t>(Convolution)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3910" y="3237771"/>
            <a:ext cx="952831" cy="9528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9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3053233" y="3013988"/>
            <a:ext cx="930097" cy="46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was originally developed by the </a:t>
            </a:r>
            <a:r>
              <a:rPr lang="en-US" b="1" dirty="0"/>
              <a:t>Google Brain</a:t>
            </a:r>
            <a:r>
              <a:rPr lang="en-US" dirty="0"/>
              <a:t> team for Google's research and production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is </a:t>
            </a:r>
            <a:r>
              <a:rPr lang="en-US" b="1" dirty="0"/>
              <a:t>Google Brain</a:t>
            </a:r>
            <a:r>
              <a:rPr lang="en-US" dirty="0"/>
              <a:t>'s second generation machine learning </a:t>
            </a:r>
            <a:r>
              <a:rPr lang="en-US" dirty="0" err="1"/>
              <a:t>syste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 the Apache 2.0 open source license on November 9, 2015</a:t>
            </a:r>
          </a:p>
        </p:txBody>
      </p:sp>
      <p:pic>
        <p:nvPicPr>
          <p:cNvPr id="1026" name="Picture 2" descr="http://image.slidesharecdn.com/aceu-2012-openoffice-at-apache-121107071324-phpapp01/95/openoffice-at-apache-22-638.jpg?cb=1352464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29017" r="4815" b="9290"/>
          <a:stretch/>
        </p:blipFill>
        <p:spPr bwMode="auto">
          <a:xfrm>
            <a:off x="6607534" y="3983604"/>
            <a:ext cx="5478449" cy="2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5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blipFill>
                <a:blip r:embed="rId5"/>
                <a:stretch>
                  <a:fillRect l="-7826" t="-2222" r="-8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0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visualization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86785" y="1780084"/>
            <a:ext cx="9994757" cy="4913788"/>
            <a:chOff x="238784" y="1803938"/>
            <a:chExt cx="9994757" cy="4913788"/>
          </a:xfrm>
        </p:grpSpPr>
        <p:cxnSp>
          <p:nvCxnSpPr>
            <p:cNvPr id="32" name="Connector: Elbow 31"/>
            <p:cNvCxnSpPr>
              <a:stCxn id="12" idx="3"/>
            </p:cNvCxnSpPr>
            <p:nvPr/>
          </p:nvCxnSpPr>
          <p:spPr>
            <a:xfrm>
              <a:off x="2796564" y="2235263"/>
              <a:ext cx="4045530" cy="119148"/>
            </a:xfrm>
            <a:prstGeom prst="bentConnector3">
              <a:avLst>
                <a:gd name="adj1" fmla="val 99863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38784" y="1803938"/>
              <a:ext cx="9763754" cy="3850008"/>
              <a:chOff x="-4907514" y="1950953"/>
              <a:chExt cx="9763754" cy="385000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31239" y="2230961"/>
                <a:ext cx="4725001" cy="3570000"/>
                <a:chOff x="6434240" y="-92333"/>
                <a:chExt cx="4725001" cy="357000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34240" y="-92333"/>
                  <a:ext cx="4725001" cy="3570000"/>
                </a:xfrm>
                <a:prstGeom prst="rect">
                  <a:avLst/>
                </a:prstGeom>
              </p:spPr>
            </p:pic>
            <p:cxnSp>
              <p:nvCxnSpPr>
                <p:cNvPr id="4" name="Straight Connector 3"/>
                <p:cNvCxnSpPr/>
                <p:nvPr/>
              </p:nvCxnSpPr>
              <p:spPr>
                <a:xfrm>
                  <a:off x="8393987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/>
                <p:cNvCxnSpPr/>
                <p:nvPr/>
              </p:nvCxnSpPr>
              <p:spPr>
                <a:xfrm>
                  <a:off x="9365371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 flipV="1">
                  <a:off x="7126276" y="1151060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H="1" flipV="1">
                  <a:off x="7126276" y="2122444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b="0" dirty="0"/>
                      <a:t> </a:t>
                    </a:r>
                    <a:r>
                      <a:rPr lang="en-US" sz="1050" b="0" dirty="0"/>
                      <a:t>(729 x 1)</a:t>
                    </a:r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/>
            <p:cNvSpPr/>
            <p:nvPr/>
          </p:nvSpPr>
          <p:spPr>
            <a:xfrm>
              <a:off x="1765789" y="1879719"/>
              <a:ext cx="121920" cy="4838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52825" y="1879719"/>
              <a:ext cx="843739" cy="680601"/>
              <a:chOff x="2858196" y="1979472"/>
              <a:chExt cx="843739" cy="1019695"/>
            </a:xfrm>
          </p:grpSpPr>
          <p:sp>
            <p:nvSpPr>
              <p:cNvPr id="11" name="Right Bracket 10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2825" y="2646738"/>
              <a:ext cx="843739" cy="680601"/>
              <a:chOff x="2858196" y="1979472"/>
              <a:chExt cx="843739" cy="1019695"/>
            </a:xfrm>
          </p:grpSpPr>
          <p:sp>
            <p:nvSpPr>
              <p:cNvPr id="19" name="Right Bracket 18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40904" y="5218665"/>
              <a:ext cx="843739" cy="680601"/>
              <a:chOff x="2858196" y="1979472"/>
              <a:chExt cx="843739" cy="1019695"/>
            </a:xfrm>
          </p:grpSpPr>
          <p:sp>
            <p:nvSpPr>
              <p:cNvPr id="22" name="Right Bracket 21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940904" y="5985684"/>
              <a:ext cx="843739" cy="680601"/>
              <a:chOff x="2858196" y="1979472"/>
              <a:chExt cx="843739" cy="1019695"/>
            </a:xfrm>
          </p:grpSpPr>
          <p:sp>
            <p:nvSpPr>
              <p:cNvPr id="25" name="Right Bracket 24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956795" y="3413757"/>
              <a:ext cx="843739" cy="680601"/>
              <a:chOff x="2858196" y="1979472"/>
              <a:chExt cx="843739" cy="1019695"/>
            </a:xfrm>
          </p:grpSpPr>
          <p:sp>
            <p:nvSpPr>
              <p:cNvPr id="28" name="Right Bracket 27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rot="5400000">
              <a:off x="1870322" y="4412222"/>
              <a:ext cx="41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34" name="Connector: Elbow 33"/>
            <p:cNvCxnSpPr>
              <a:stCxn id="20" idx="3"/>
            </p:cNvCxnSpPr>
            <p:nvPr/>
          </p:nvCxnSpPr>
          <p:spPr>
            <a:xfrm>
              <a:off x="2796564" y="3002282"/>
              <a:ext cx="3469337" cy="7832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/>
            <p:cNvCxnSpPr>
              <a:stCxn id="29" idx="3"/>
            </p:cNvCxnSpPr>
            <p:nvPr/>
          </p:nvCxnSpPr>
          <p:spPr>
            <a:xfrm>
              <a:off x="2800534" y="3769301"/>
              <a:ext cx="3465367" cy="1079365"/>
            </a:xfrm>
            <a:prstGeom prst="bentConnector3">
              <a:avLst>
                <a:gd name="adj1" fmla="val 4168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/>
            <p:cNvCxnSpPr>
              <a:stCxn id="23" idx="3"/>
            </p:cNvCxnSpPr>
            <p:nvPr/>
          </p:nvCxnSpPr>
          <p:spPr>
            <a:xfrm flipV="1">
              <a:off x="2784643" y="3808703"/>
              <a:ext cx="6390557" cy="1765506"/>
            </a:xfrm>
            <a:prstGeom prst="bentConnector3">
              <a:avLst>
                <a:gd name="adj1" fmla="val 107668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/>
            <p:cNvCxnSpPr>
              <a:stCxn id="26" idx="3"/>
            </p:cNvCxnSpPr>
            <p:nvPr/>
          </p:nvCxnSpPr>
          <p:spPr>
            <a:xfrm flipV="1">
              <a:off x="2784643" y="4848666"/>
              <a:ext cx="6390557" cy="1492562"/>
            </a:xfrm>
            <a:prstGeom prst="bentConnector3">
              <a:avLst>
                <a:gd name="adj1" fmla="val 114606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466088" y="1893402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1st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61924" y="3468520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2nd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31327" y="4525134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3rd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653095" y="3812553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8th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720135" y="4920971"/>
            <a:ext cx="5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9th</a:t>
            </a:r>
          </a:p>
        </p:txBody>
      </p:sp>
    </p:spTree>
    <p:extLst>
      <p:ext uri="{BB962C8B-B14F-4D97-AF65-F5344CB8AC3E}">
        <p14:creationId xmlns:p14="http://schemas.microsoft.com/office/powerpoint/2010/main" val="435877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CNN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689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1032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6340" r="-25" b="26993"/>
          <a:stretch/>
        </p:blipFill>
        <p:spPr bwMode="auto">
          <a:xfrm>
            <a:off x="0" y="0"/>
            <a:ext cx="12192000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2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6600" dirty="0">
                <a:solidFill>
                  <a:srgbClr val="0071C5"/>
                </a:solidFill>
              </a:rPr>
              <a:t>23 minutes</a:t>
            </a:r>
            <a:r>
              <a:rPr lang="en-US" sz="6600" dirty="0"/>
              <a:t>	VS	</a:t>
            </a:r>
            <a:r>
              <a:rPr lang="en-US" sz="6600" dirty="0">
                <a:solidFill>
                  <a:srgbClr val="7FC700"/>
                </a:solidFill>
              </a:rPr>
              <a:t>2 minutes</a:t>
            </a:r>
          </a:p>
        </p:txBody>
      </p:sp>
      <p:pic>
        <p:nvPicPr>
          <p:cNvPr id="2052" name="Picture 4" descr="http://media.memoryexpress.com/Assets/Products/MX62178/intel_i7_6850k_cpu_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99" y="3282440"/>
            <a:ext cx="3252851" cy="29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41" y="3456865"/>
            <a:ext cx="4273222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2403" y="6325862"/>
            <a:ext cx="37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Intel® Core™ i7-6900K @ 3.20GHz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8111" y="6325862"/>
            <a:ext cx="313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</a:t>
            </a:r>
            <a:r>
              <a:rPr lang="en-US" dirty="0" err="1"/>
              <a:t>Geforce</a:t>
            </a:r>
            <a:r>
              <a:rPr lang="en-US" dirty="0"/>
              <a:t> GTX 1080</a:t>
            </a:r>
          </a:p>
        </p:txBody>
      </p:sp>
    </p:spTree>
    <p:extLst>
      <p:ext uri="{BB962C8B-B14F-4D97-AF65-F5344CB8AC3E}">
        <p14:creationId xmlns:p14="http://schemas.microsoft.com/office/powerpoint/2010/main" val="243700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mcacesblogs.files.wordpress.com/2014/07/thank-you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2" b="16864"/>
          <a:stretch/>
        </p:blipFill>
        <p:spPr bwMode="auto">
          <a:xfrm>
            <a:off x="0" y="0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mathematical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4128" y="3264009"/>
                <a:ext cx="8992925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𝑀𝑖𝑛𝑖𝑚𝑖𝑧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264009"/>
                <a:ext cx="8992925" cy="578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91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Mnist</a:t>
            </a:r>
            <a:r>
              <a:rPr lang="en-US" dirty="0"/>
              <a:t> dataset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http://tensorlayer.readthedocs.io/en/latest/_images/mnist.jpe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r="78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7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dirty="0"/>
              <a:t>M</a:t>
            </a:r>
            <a:r>
              <a:rPr lang="en-US" dirty="0"/>
              <a:t>ixed </a:t>
            </a:r>
            <a:r>
              <a:rPr lang="en-US" u="sng" dirty="0"/>
              <a:t>N</a:t>
            </a:r>
            <a:r>
              <a:rPr lang="en-US" dirty="0"/>
              <a:t>ational </a:t>
            </a:r>
            <a:r>
              <a:rPr lang="en-US" u="sng" dirty="0"/>
              <a:t>I</a:t>
            </a:r>
            <a:r>
              <a:rPr lang="en-US" dirty="0"/>
              <a:t>nstitute of </a:t>
            </a:r>
            <a:r>
              <a:rPr lang="en-US" u="sng" dirty="0"/>
              <a:t>S</a:t>
            </a:r>
            <a:r>
              <a:rPr lang="en-US" dirty="0"/>
              <a:t>tandards and </a:t>
            </a:r>
            <a:r>
              <a:rPr lang="en-US" u="sng" dirty="0"/>
              <a:t>T</a:t>
            </a:r>
            <a:r>
              <a:rPr lang="en-US" dirty="0"/>
              <a:t>echnology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Handwritten Digits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55,000 training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10,000 test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28 x 28 images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51644" y="2989410"/>
            <a:ext cx="4490499" cy="3725467"/>
            <a:chOff x="7065397" y="2785061"/>
            <a:chExt cx="4490499" cy="3725467"/>
          </a:xfrm>
        </p:grpSpPr>
        <p:pic>
          <p:nvPicPr>
            <p:cNvPr id="4100" name="Picture 4" descr="https://www.researchgate.net/profile/Kai_Labusch/publication/242300247/figure/fig1/AS:298429235384320@1448162482185/Figure-1-Samples-from-the-MNIST-data-set-of-handwritten-digit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30" y="2935395"/>
              <a:ext cx="4297766" cy="3575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 Bracket 3"/>
            <p:cNvSpPr/>
            <p:nvPr/>
          </p:nvSpPr>
          <p:spPr>
            <a:xfrm rot="5400000">
              <a:off x="7675550" y="2441939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Left Bracket 6"/>
            <p:cNvSpPr/>
            <p:nvPr/>
          </p:nvSpPr>
          <p:spPr>
            <a:xfrm>
              <a:off x="7065397" y="3024087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78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i.ytimg.com/vi/0T0z8d0_aY4/maxresdefault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9" b="2215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416279"/>
            <a:ext cx="10076033" cy="40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6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78391"/>
            <a:ext cx="10076033" cy="2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199534"/>
            <a:ext cx="10076033" cy="24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25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109</TotalTime>
  <Words>755</Words>
  <Application>Microsoft Office PowerPoint</Application>
  <PresentationFormat>Widescreen</PresentationFormat>
  <Paragraphs>363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Tw Cen MT</vt:lpstr>
      <vt:lpstr>Tw Cen MT Condensed</vt:lpstr>
      <vt:lpstr>Wingdings 3</vt:lpstr>
      <vt:lpstr>Integral</vt:lpstr>
      <vt:lpstr>Tensorflow tutorial</vt:lpstr>
      <vt:lpstr>Tensorflow?</vt:lpstr>
      <vt:lpstr>Simple mathematical expression</vt:lpstr>
      <vt:lpstr>Mnist dataset</vt:lpstr>
      <vt:lpstr>MNIST?</vt:lpstr>
      <vt:lpstr>Linear regression</vt:lpstr>
      <vt:lpstr>PowerPoint Presentation</vt:lpstr>
      <vt:lpstr>PowerPoint Presentation</vt:lpstr>
      <vt:lpstr>PowerPoint Presentation</vt:lpstr>
      <vt:lpstr>Variable types</vt:lpstr>
      <vt:lpstr>PowerPoint Presentation</vt:lpstr>
      <vt:lpstr>Convolutionary neural network</vt:lpstr>
      <vt:lpstr>Before deep learning</vt:lpstr>
      <vt:lpstr>Feature extractions by Convolution</vt:lpstr>
      <vt:lpstr>Example 1</vt:lpstr>
      <vt:lpstr>Example 2</vt:lpstr>
      <vt:lpstr>Optimization Problem 1</vt:lpstr>
      <vt:lpstr>Flow</vt:lpstr>
      <vt:lpstr>Optimization Problem 2</vt:lpstr>
      <vt:lpstr>Flow</vt:lpstr>
      <vt:lpstr>Parameter visualization</vt:lpstr>
      <vt:lpstr>PowerPoint Presentation</vt:lpstr>
      <vt:lpstr>GPU Acceleration</vt:lpstr>
      <vt:lpstr>Performance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tutorial</dc:title>
  <dc:creator>STOC</dc:creator>
  <cp:lastModifiedBy>STOC</cp:lastModifiedBy>
  <cp:revision>53</cp:revision>
  <dcterms:created xsi:type="dcterms:W3CDTF">2016-12-26T04:36:42Z</dcterms:created>
  <dcterms:modified xsi:type="dcterms:W3CDTF">2016-12-28T10:56:31Z</dcterms:modified>
</cp:coreProperties>
</file>